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2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3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BE74-20CB-41AD-97CF-38D7B60C884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585A-1DE5-47F5-BF9C-5DFDDD96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2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Days to STAAR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Sapp</a:t>
            </a:r>
          </a:p>
          <a:p>
            <a:r>
              <a:rPr lang="en-US" dirty="0" smtClean="0"/>
              <a:t>YWLA </a:t>
            </a:r>
          </a:p>
          <a:p>
            <a:r>
              <a:rPr lang="en-US" dirty="0" smtClean="0"/>
              <a:t>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Day 1</a:t>
            </a:r>
          </a:p>
          <a:p>
            <a:r>
              <a:rPr lang="en-US" dirty="0" smtClean="0"/>
              <a:t>Lessons 9 &amp; 10</a:t>
            </a:r>
          </a:p>
          <a:p>
            <a:r>
              <a:rPr lang="en-US" dirty="0" smtClean="0"/>
              <a:t>14 questions total</a:t>
            </a:r>
          </a:p>
          <a:p>
            <a:r>
              <a:rPr lang="en-US" dirty="0" smtClean="0"/>
              <a:t>You must show ALL work to get credit!  Credit will not be given if you just circle an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8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superhero is not yet on the board, cut it out, glue it to a sheet of paper, and tape it to the board (or window coverings in the back)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have 12 minutes to complete the warm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8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I: Linear Functions and Their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– relation in which for every input (x), there is one output, y or f(x)</a:t>
            </a:r>
          </a:p>
          <a:p>
            <a:endParaRPr lang="en-US" dirty="0"/>
          </a:p>
          <a:p>
            <a:r>
              <a:rPr lang="en-US" dirty="0" smtClean="0"/>
              <a:t>Know Parent Functions!</a:t>
            </a:r>
          </a:p>
          <a:p>
            <a:endParaRPr lang="en-US" dirty="0"/>
          </a:p>
          <a:p>
            <a:r>
              <a:rPr lang="en-US" dirty="0" smtClean="0"/>
              <a:t>Know Domain and Range for each!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8" t="20147" r="28618" b="2938"/>
          <a:stretch/>
        </p:blipFill>
        <p:spPr bwMode="auto">
          <a:xfrm>
            <a:off x="1295400" y="0"/>
            <a:ext cx="6553200" cy="684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1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Linear Functions y = mx + 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839200" cy="5410200"/>
              </a:xfrm>
              <a:ln>
                <a:solidFill>
                  <a:srgbClr val="002060"/>
                </a:solidFill>
              </a:ln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Graph </a:t>
                </a:r>
                <a:r>
                  <a:rPr lang="en-US" i="1" dirty="0" smtClean="0"/>
                  <a:t>f(x) </a:t>
                </a:r>
                <a:r>
                  <a:rPr lang="en-US" dirty="0" smtClean="0"/>
                  <a:t>=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:r>
                  <a:rPr lang="en-US" i="1" dirty="0" smtClean="0"/>
                  <a:t>g(x) 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−2</m:t>
                    </m:r>
                  </m:oMath>
                </a14:m>
                <a:r>
                  <a:rPr lang="en-US" dirty="0" smtClean="0"/>
                  <a:t>, then compare the graphs.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Find the inverse of g(x).  Graph in a different color on the same graph.  Then compare the graphs – what do you notice?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839200" cy="5410200"/>
              </a:xfrm>
              <a:blipFill rotWithShape="1">
                <a:blip r:embed="rId2"/>
                <a:stretch>
                  <a:fillRect l="-1446" t="-337" r="-1309" b="-562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0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Inverse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inverse of </a:t>
            </a:r>
            <a:r>
              <a:rPr lang="en-US" i="1" dirty="0" smtClean="0"/>
              <a:t>f(x) </a:t>
            </a:r>
            <a:r>
              <a:rPr lang="en-US" dirty="0" smtClean="0"/>
              <a:t>= -6</a:t>
            </a:r>
            <a:r>
              <a:rPr lang="en-US" i="1" dirty="0" smtClean="0"/>
              <a:t>x</a:t>
            </a:r>
            <a:r>
              <a:rPr lang="en-US" dirty="0" smtClean="0"/>
              <a:t>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Linear Functions to  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scatterplot below shows the lengths, in inches, and weights, in pounds, of a random sample of newborn infants.  Draw a linear model for this scatterplot.  Find its equation and predict the weight of a newborn infant whose length is 17 inches. </a:t>
            </a:r>
            <a:endParaRPr lang="en-US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0"/>
          <a:stretch/>
        </p:blipFill>
        <p:spPr bwMode="auto">
          <a:xfrm>
            <a:off x="3396342" y="2286000"/>
            <a:ext cx="4528457" cy="444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5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Equation: Y = (7/9)x – (67/9)</a:t>
            </a:r>
          </a:p>
          <a:p>
            <a:r>
              <a:rPr lang="en-US" dirty="0" smtClean="0"/>
              <a:t>Meaning: 1 lb. = 16 oz. so 7/9 </a:t>
            </a:r>
            <a:r>
              <a:rPr lang="en-US" dirty="0" err="1" smtClean="0"/>
              <a:t>lb</a:t>
            </a:r>
            <a:r>
              <a:rPr lang="en-US" dirty="0" smtClean="0"/>
              <a:t> is approx. 12 oz.</a:t>
            </a:r>
          </a:p>
          <a:p>
            <a:r>
              <a:rPr lang="en-US" dirty="0" smtClean="0"/>
              <a:t>Therefore, a good prediction is that a 17-inch newborn baby will weight about 5 pounds 12 oz.</a:t>
            </a:r>
          </a:p>
          <a:p>
            <a:r>
              <a:rPr lang="en-US" dirty="0" smtClean="0"/>
              <a:t>Is this prediction reasonable? 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r(x) =  x – 2  + 1.  State the domain and range.  What is the vertex of the function?</a:t>
            </a:r>
          </a:p>
          <a:p>
            <a:endParaRPr lang="en-US" dirty="0"/>
          </a:p>
          <a:p>
            <a:r>
              <a:rPr lang="en-US" dirty="0" smtClean="0"/>
              <a:t>Graph -  ½ x   .  How was this function transformed from the parent function?  What is its domain and range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Solve  x + 4  =  3 x - 2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676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86200" y="1676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3352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352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5486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5486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4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371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10 Days to STAAR</vt:lpstr>
      <vt:lpstr>Warm Up – Day 1</vt:lpstr>
      <vt:lpstr>Part I: Linear Functions and Their Inverses</vt:lpstr>
      <vt:lpstr>PowerPoint Presentation</vt:lpstr>
      <vt:lpstr>Linear Functions y = mx + b</vt:lpstr>
      <vt:lpstr>Inverse Linear Functions</vt:lpstr>
      <vt:lpstr>Use Linear Functions to  Model Data</vt:lpstr>
      <vt:lpstr>Solution</vt:lpstr>
      <vt:lpstr>Absolute Value Functions</vt:lpstr>
      <vt:lpstr>Homework</vt:lpstr>
    </vt:vector>
  </TitlesOfParts>
  <Company>San Antonio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Days to STAAR</dc:title>
  <dc:creator>SAPP, AMANDA</dc:creator>
  <cp:lastModifiedBy>SAPP, AMANDA</cp:lastModifiedBy>
  <cp:revision>10</cp:revision>
  <dcterms:created xsi:type="dcterms:W3CDTF">2013-04-03T19:07:27Z</dcterms:created>
  <dcterms:modified xsi:type="dcterms:W3CDTF">2013-04-04T20:49:56Z</dcterms:modified>
</cp:coreProperties>
</file>